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2" r:id="rId5"/>
    <p:sldId id="274" r:id="rId6"/>
    <p:sldId id="275" r:id="rId7"/>
    <p:sldId id="258" r:id="rId8"/>
    <p:sldId id="283" r:id="rId9"/>
    <p:sldId id="276" r:id="rId10"/>
    <p:sldId id="277" r:id="rId11"/>
    <p:sldId id="278" r:id="rId12"/>
    <p:sldId id="259" r:id="rId13"/>
    <p:sldId id="279" r:id="rId14"/>
    <p:sldId id="284" r:id="rId15"/>
    <p:sldId id="285" r:id="rId16"/>
    <p:sldId id="286" r:id="rId17"/>
    <p:sldId id="260" r:id="rId18"/>
    <p:sldId id="287" r:id="rId19"/>
    <p:sldId id="288" r:id="rId20"/>
    <p:sldId id="289" r:id="rId21"/>
    <p:sldId id="290" r:id="rId22"/>
    <p:sldId id="261" r:id="rId23"/>
    <p:sldId id="291" r:id="rId24"/>
    <p:sldId id="292" r:id="rId25"/>
    <p:sldId id="293" r:id="rId26"/>
    <p:sldId id="294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</a:t>
            </a:r>
            <a:br>
              <a:rPr lang="en-US" dirty="0" smtClean="0"/>
            </a:br>
            <a:r>
              <a:rPr lang="en-US" dirty="0" smtClean="0"/>
              <a:t>PTA Reflections Contest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dirty="0" smtClean="0"/>
              <a:t>Theme:  “What’s your story”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0577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7"/>
    </mc:Choice>
    <mc:Fallback>
      <p:transition spd="slow" advTm="1171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2</a:t>
            </a:r>
            <a:r>
              <a:rPr lang="en-US" sz="8800" baseline="30000" dirty="0" smtClean="0"/>
              <a:t>nd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Kayla </a:t>
            </a:r>
            <a:r>
              <a:rPr lang="en-US" sz="3600" dirty="0" err="1" smtClean="0"/>
              <a:t>Deveney</a:t>
            </a:r>
            <a:endParaRPr lang="en-US" sz="3600" dirty="0" smtClean="0"/>
          </a:p>
          <a:p>
            <a:pPr algn="ctr"/>
            <a:r>
              <a:rPr lang="en-US" sz="3600" dirty="0" smtClean="0"/>
              <a:t>Price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73" y="290945"/>
            <a:ext cx="6989618" cy="5242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813750"/>
      </p:ext>
    </p:extLst>
  </p:cSld>
  <p:clrMapOvr>
    <a:masterClrMapping/>
  </p:clrMapOvr>
  <p:transition spd="med" advTm="11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1</a:t>
            </a:r>
            <a:r>
              <a:rPr lang="en-US" sz="8800" baseline="30000" dirty="0" smtClean="0"/>
              <a:t>st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AJ </a:t>
            </a:r>
            <a:r>
              <a:rPr lang="en-US" sz="3600" dirty="0" err="1" smtClean="0"/>
              <a:t>Boileau</a:t>
            </a:r>
            <a:endParaRPr lang="en-US" sz="3600" dirty="0" smtClean="0"/>
          </a:p>
          <a:p>
            <a:pPr algn="ctr"/>
            <a:r>
              <a:rPr lang="en-US" sz="3600" dirty="0" smtClean="0"/>
              <a:t>Price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73" y="207817"/>
            <a:ext cx="6899564" cy="5174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709594"/>
      </p:ext>
    </p:extLst>
  </p:cSld>
  <p:clrMapOvr>
    <a:masterClrMapping/>
  </p:clrMapOvr>
  <p:transition spd="med" advTm="15357">
    <p:pul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32" y="2295659"/>
            <a:ext cx="10396882" cy="1151965"/>
          </a:xfrm>
        </p:spPr>
        <p:txBody>
          <a:bodyPr>
            <a:noAutofit/>
          </a:bodyPr>
          <a:lstStyle/>
          <a:p>
            <a:r>
              <a:rPr lang="en-US" sz="20000" dirty="0" smtClean="0"/>
              <a:t>3</a:t>
            </a:r>
            <a:r>
              <a:rPr lang="en-US" sz="20000" baseline="30000" dirty="0" smtClean="0"/>
              <a:t>rd</a:t>
            </a:r>
            <a:r>
              <a:rPr lang="en-US" sz="20000" dirty="0" smtClean="0"/>
              <a:t> grade</a:t>
            </a:r>
            <a:endParaRPr lang="en-US" sz="2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10687"/>
      </p:ext>
    </p:extLst>
  </p:cSld>
  <p:clrMapOvr>
    <a:masterClrMapping/>
  </p:clrMapOvr>
  <p:transition spd="slow" advTm="35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Honorable mention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-611572" y="5786310"/>
            <a:ext cx="123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2400" dirty="0" smtClean="0"/>
              <a:t>               Miley Robins-Scofield             Isabella </a:t>
            </a:r>
            <a:r>
              <a:rPr lang="en-US" sz="2400" dirty="0" err="1" smtClean="0"/>
              <a:t>Zerrate-Janasiewicz</a:t>
            </a:r>
            <a:r>
              <a:rPr lang="en-US" sz="2400" dirty="0" smtClean="0"/>
              <a:t>               </a:t>
            </a:r>
            <a:r>
              <a:rPr lang="en-US" sz="2400" dirty="0" err="1" smtClean="0"/>
              <a:t>Phurvaja</a:t>
            </a:r>
            <a:r>
              <a:rPr lang="en-US" sz="2400" dirty="0" smtClean="0"/>
              <a:t> </a:t>
            </a:r>
            <a:r>
              <a:rPr lang="en-US" sz="2400" dirty="0" err="1" smtClean="0"/>
              <a:t>Gopinath</a:t>
            </a:r>
            <a:r>
              <a:rPr lang="en-US" sz="2400" dirty="0" smtClean="0"/>
              <a:t>-Oliva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091" r="9205"/>
          <a:stretch/>
        </p:blipFill>
        <p:spPr>
          <a:xfrm>
            <a:off x="249383" y="1837765"/>
            <a:ext cx="3528185" cy="3449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848" r="10741"/>
          <a:stretch/>
        </p:blipFill>
        <p:spPr>
          <a:xfrm>
            <a:off x="3927765" y="1791390"/>
            <a:ext cx="3821802" cy="3520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3592" r="9507"/>
          <a:stretch/>
        </p:blipFill>
        <p:spPr>
          <a:xfrm>
            <a:off x="7950567" y="1837765"/>
            <a:ext cx="3610097" cy="3520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811097"/>
      </p:ext>
    </p:extLst>
  </p:cSld>
  <p:clrMapOvr>
    <a:masterClrMapping/>
  </p:clrMapOvr>
  <p:transition spd="med" advTm="176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3</a:t>
            </a:r>
            <a:r>
              <a:rPr lang="en-US" sz="8800" baseline="30000" dirty="0" smtClean="0"/>
              <a:t>rd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Austin Bonner</a:t>
            </a:r>
          </a:p>
          <a:p>
            <a:pPr algn="ctr"/>
            <a:r>
              <a:rPr lang="en-US" sz="3600" dirty="0" err="1" smtClean="0"/>
              <a:t>Janasiewicz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687" t="4522" r="11157"/>
          <a:stretch/>
        </p:blipFill>
        <p:spPr>
          <a:xfrm>
            <a:off x="5260789" y="540911"/>
            <a:ext cx="5473521" cy="5285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044195"/>
      </p:ext>
    </p:extLst>
  </p:cSld>
  <p:clrMapOvr>
    <a:masterClrMapping/>
  </p:clrMapOvr>
  <p:transition spd="med" advTm="153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2</a:t>
            </a:r>
            <a:r>
              <a:rPr lang="en-US" sz="8800" baseline="30000" dirty="0" smtClean="0"/>
              <a:t>nd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78" r="14155"/>
          <a:stretch/>
        </p:blipFill>
        <p:spPr>
          <a:xfrm>
            <a:off x="5260789" y="235039"/>
            <a:ext cx="5872766" cy="5775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Veronica Torres</a:t>
            </a:r>
          </a:p>
          <a:p>
            <a:pPr algn="ctr"/>
            <a:r>
              <a:rPr lang="en-US" sz="3600" dirty="0" smtClean="0"/>
              <a:t>Scofield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670471"/>
      </p:ext>
    </p:extLst>
  </p:cSld>
  <p:clrMapOvr>
    <a:masterClrMapping/>
  </p:clrMapOvr>
  <p:transition spd="med" advTm="130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1</a:t>
            </a:r>
            <a:r>
              <a:rPr lang="en-US" sz="8800" baseline="30000" dirty="0" smtClean="0"/>
              <a:t>st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Tiara </a:t>
            </a:r>
            <a:r>
              <a:rPr lang="en-US" sz="3600" dirty="0" err="1" smtClean="0"/>
              <a:t>Schwendeman</a:t>
            </a:r>
            <a:endParaRPr lang="en-US" sz="3600" dirty="0" smtClean="0"/>
          </a:p>
          <a:p>
            <a:pPr algn="ctr"/>
            <a:r>
              <a:rPr lang="en-US" sz="3600" dirty="0" smtClean="0"/>
              <a:t>Scofield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986" t="2494" r="15871" b="-282"/>
          <a:stretch/>
        </p:blipFill>
        <p:spPr>
          <a:xfrm>
            <a:off x="5032932" y="631064"/>
            <a:ext cx="5458766" cy="5473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873409"/>
      </p:ext>
    </p:extLst>
  </p:cSld>
  <p:clrMapOvr>
    <a:masterClrMapping/>
  </p:clrMapOvr>
  <p:transition spd="med" advTm="12962">
    <p:pul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26" y="2321417"/>
            <a:ext cx="10396882" cy="1151965"/>
          </a:xfrm>
        </p:spPr>
        <p:txBody>
          <a:bodyPr>
            <a:noAutofit/>
          </a:bodyPr>
          <a:lstStyle/>
          <a:p>
            <a:r>
              <a:rPr lang="en-US" sz="20000" dirty="0" smtClean="0"/>
              <a:t>4</a:t>
            </a:r>
            <a:r>
              <a:rPr lang="en-US" sz="20000" baseline="30000" dirty="0" smtClean="0"/>
              <a:t>th</a:t>
            </a:r>
            <a:r>
              <a:rPr lang="en-US" sz="20000" dirty="0" smtClean="0"/>
              <a:t> grade</a:t>
            </a:r>
            <a:endParaRPr lang="en-US" sz="2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856121"/>
      </p:ext>
    </p:extLst>
  </p:cSld>
  <p:clrMapOvr>
    <a:masterClrMapping/>
  </p:clrMapOvr>
  <p:transition spd="slow" advTm="19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Honorable mention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-611572" y="5786310"/>
            <a:ext cx="12333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2400" dirty="0" smtClean="0"/>
              <a:t>               </a:t>
            </a:r>
            <a:r>
              <a:rPr lang="en-US" sz="2400" dirty="0" err="1" smtClean="0"/>
              <a:t>Simrah</a:t>
            </a:r>
            <a:r>
              <a:rPr lang="en-US" sz="2400" dirty="0" smtClean="0"/>
              <a:t> </a:t>
            </a:r>
            <a:r>
              <a:rPr lang="en-US" sz="2400" dirty="0" err="1" smtClean="0"/>
              <a:t>Fahimuddin</a:t>
            </a:r>
            <a:r>
              <a:rPr lang="en-US" sz="2400" dirty="0"/>
              <a:t>	</a:t>
            </a:r>
            <a:r>
              <a:rPr lang="en-US" sz="2400" dirty="0" smtClean="0"/>
              <a:t>			         Roman Griffin					Christopher Sears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  Ritter							</a:t>
            </a:r>
            <a:r>
              <a:rPr lang="en-US" sz="2400" dirty="0"/>
              <a:t> </a:t>
            </a:r>
            <a:r>
              <a:rPr lang="en-US" sz="2400" dirty="0" smtClean="0"/>
              <a:t>        </a:t>
            </a:r>
            <a:r>
              <a:rPr lang="en-US" sz="2400" dirty="0" smtClean="0"/>
              <a:t>Dickens					         Dickens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4" y="2121310"/>
            <a:ext cx="3810681" cy="2858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65421" y="2246477"/>
            <a:ext cx="4045524" cy="3034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18212" y="2252792"/>
            <a:ext cx="3971850" cy="2978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141829"/>
      </p:ext>
    </p:extLst>
  </p:cSld>
  <p:clrMapOvr>
    <a:masterClrMapping/>
  </p:clrMapOvr>
  <p:transition spd="med" advTm="169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3</a:t>
            </a:r>
            <a:r>
              <a:rPr lang="en-US" sz="8800" baseline="30000" dirty="0" smtClean="0"/>
              <a:t>rd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Emalyse</a:t>
            </a:r>
            <a:r>
              <a:rPr lang="en-US" sz="3600" dirty="0" smtClean="0"/>
              <a:t> </a:t>
            </a:r>
            <a:r>
              <a:rPr lang="en-US" sz="3600" dirty="0" err="1" smtClean="0"/>
              <a:t>Carpena</a:t>
            </a:r>
            <a:endParaRPr lang="en-US" sz="3600" dirty="0" smtClean="0"/>
          </a:p>
          <a:p>
            <a:pPr algn="ctr"/>
            <a:r>
              <a:rPr lang="en-US" sz="3600" dirty="0" smtClean="0"/>
              <a:t>Dickens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8789" y="935182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888766"/>
      </p:ext>
    </p:extLst>
  </p:cSld>
  <p:clrMapOvr>
    <a:masterClrMapping/>
  </p:clrMapOvr>
  <p:transition spd="med" advTm="112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652" y="2360053"/>
            <a:ext cx="10396882" cy="1151965"/>
          </a:xfrm>
        </p:spPr>
        <p:txBody>
          <a:bodyPr>
            <a:noAutofit/>
          </a:bodyPr>
          <a:lstStyle/>
          <a:p>
            <a:r>
              <a:rPr lang="en-US" sz="20000" dirty="0" smtClean="0"/>
              <a:t>1</a:t>
            </a:r>
            <a:r>
              <a:rPr lang="en-US" sz="20000" baseline="30000" dirty="0" smtClean="0"/>
              <a:t>st</a:t>
            </a:r>
            <a:r>
              <a:rPr lang="en-US" sz="20000" dirty="0" smtClean="0"/>
              <a:t> grade</a:t>
            </a:r>
            <a:endParaRPr lang="en-US" sz="2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886969"/>
      </p:ext>
    </p:extLst>
  </p:cSld>
  <p:clrMapOvr>
    <a:masterClrMapping/>
  </p:clrMapOvr>
  <p:transition spd="slow" advTm="15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2</a:t>
            </a:r>
            <a:r>
              <a:rPr lang="en-US" sz="8800" baseline="30000" dirty="0" smtClean="0"/>
              <a:t>nd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Justyce Delaney</a:t>
            </a:r>
          </a:p>
          <a:p>
            <a:pPr algn="ctr"/>
            <a:r>
              <a:rPr lang="en-US" sz="3600" dirty="0" smtClean="0"/>
              <a:t>Lanier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8200" y="935182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804202"/>
      </p:ext>
    </p:extLst>
  </p:cSld>
  <p:clrMapOvr>
    <a:masterClrMapping/>
  </p:clrMapOvr>
  <p:transition spd="med" advTm="137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1</a:t>
            </a:r>
            <a:r>
              <a:rPr lang="en-US" sz="8800" baseline="30000" dirty="0" smtClean="0"/>
              <a:t>st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Selina Yang</a:t>
            </a:r>
          </a:p>
          <a:p>
            <a:pPr algn="ctr"/>
            <a:r>
              <a:rPr lang="en-US" sz="3600" dirty="0" smtClean="0"/>
              <a:t>Dickens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98789" y="914400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660540"/>
      </p:ext>
    </p:extLst>
  </p:cSld>
  <p:clrMapOvr>
    <a:masterClrMapping/>
  </p:clrMapOvr>
  <p:transition spd="med" advTm="13949">
    <p:pul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96" y="2411569"/>
            <a:ext cx="10396882" cy="1151965"/>
          </a:xfrm>
        </p:spPr>
        <p:txBody>
          <a:bodyPr>
            <a:noAutofit/>
          </a:bodyPr>
          <a:lstStyle/>
          <a:p>
            <a:r>
              <a:rPr lang="en-US" sz="20000" dirty="0" smtClean="0"/>
              <a:t>5</a:t>
            </a:r>
            <a:r>
              <a:rPr lang="en-US" sz="20000" baseline="30000" dirty="0" smtClean="0"/>
              <a:t>th</a:t>
            </a:r>
            <a:r>
              <a:rPr lang="en-US" sz="20000" dirty="0" smtClean="0"/>
              <a:t> grade</a:t>
            </a:r>
            <a:endParaRPr lang="en-US" sz="2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130380"/>
      </p:ext>
    </p:extLst>
  </p:cSld>
  <p:clrMapOvr>
    <a:masterClrMapping/>
  </p:clrMapOvr>
  <p:transition spd="slow" advTm="30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66" y="152837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Honorable mention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57375" y="5589215"/>
            <a:ext cx="13487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Brady </a:t>
            </a:r>
            <a:r>
              <a:rPr lang="en-US" sz="2800" dirty="0" err="1" smtClean="0"/>
              <a:t>Stemac</a:t>
            </a:r>
            <a:r>
              <a:rPr lang="en-US" sz="2800" dirty="0"/>
              <a:t>					</a:t>
            </a:r>
            <a:r>
              <a:rPr lang="en-US" sz="2800" dirty="0" smtClean="0"/>
              <a:t>Casey </a:t>
            </a:r>
            <a:r>
              <a:rPr lang="en-US" sz="2800" dirty="0" err="1" smtClean="0"/>
              <a:t>Kyres</a:t>
            </a:r>
            <a:r>
              <a:rPr lang="en-US" sz="2800" dirty="0" smtClean="0"/>
              <a:t>					</a:t>
            </a:r>
            <a:r>
              <a:rPr lang="en-US" sz="2800" dirty="0" smtClean="0"/>
              <a:t>Kaden Duong</a:t>
            </a:r>
          </a:p>
          <a:p>
            <a:r>
              <a:rPr lang="en-US" sz="2800" dirty="0" smtClean="0"/>
              <a:t>                  Webber 		                                    Webber                                      </a:t>
            </a:r>
            <a:r>
              <a:rPr lang="en-US" sz="2800" dirty="0" err="1" smtClean="0"/>
              <a:t>Neukamm</a:t>
            </a:r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" y="2194387"/>
            <a:ext cx="4098989" cy="3074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213" y="2691642"/>
            <a:ext cx="3606004" cy="270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067" y="2691642"/>
            <a:ext cx="3640878" cy="2730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360123"/>
      </p:ext>
    </p:extLst>
  </p:cSld>
  <p:clrMapOvr>
    <a:masterClrMapping/>
  </p:clrMapOvr>
  <p:transition spd="med" advTm="178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3</a:t>
            </a:r>
            <a:r>
              <a:rPr lang="en-US" sz="8800" baseline="30000" dirty="0" smtClean="0"/>
              <a:t>rd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Lilly Lee</a:t>
            </a:r>
          </a:p>
          <a:p>
            <a:pPr algn="ctr"/>
            <a:r>
              <a:rPr lang="en-US" sz="3600" dirty="0" err="1" smtClean="0"/>
              <a:t>Neukamm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73" y="164206"/>
            <a:ext cx="7010400" cy="525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479966"/>
      </p:ext>
    </p:extLst>
  </p:cSld>
  <p:clrMapOvr>
    <a:masterClrMapping/>
  </p:clrMapOvr>
  <p:transition spd="med" advTm="109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2</a:t>
            </a:r>
            <a:r>
              <a:rPr lang="en-US" sz="8800" baseline="30000" dirty="0" smtClean="0"/>
              <a:t>nd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Sydney Mueller</a:t>
            </a:r>
          </a:p>
          <a:p>
            <a:pPr algn="ctr"/>
            <a:r>
              <a:rPr lang="en-US" sz="3600" dirty="0" err="1" smtClean="0"/>
              <a:t>Neukamm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72" y="782391"/>
            <a:ext cx="7025913" cy="52694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568808"/>
      </p:ext>
    </p:extLst>
  </p:cSld>
  <p:clrMapOvr>
    <a:masterClrMapping/>
  </p:clrMapOvr>
  <p:transition spd="med" advTm="1118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1</a:t>
            </a:r>
            <a:r>
              <a:rPr lang="en-US" sz="8800" baseline="30000" dirty="0" smtClean="0"/>
              <a:t>st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Sydney Nichols</a:t>
            </a:r>
          </a:p>
          <a:p>
            <a:pPr algn="ctr"/>
            <a:r>
              <a:rPr lang="en-US" sz="3600" dirty="0" smtClean="0"/>
              <a:t>Webber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855" y="292993"/>
            <a:ext cx="7203583" cy="54026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232591"/>
      </p:ext>
    </p:extLst>
  </p:cSld>
  <p:clrMapOvr>
    <a:masterClrMapping/>
  </p:clrMapOvr>
  <p:transition spd="med" advTm="12983">
    <p:pul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32" y="3184301"/>
            <a:ext cx="10396882" cy="115196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Congratulations  </a:t>
            </a:r>
            <a:r>
              <a:rPr lang="en-US" sz="9600" dirty="0" err="1" smtClean="0"/>
              <a:t>grady</a:t>
            </a:r>
            <a:r>
              <a:rPr lang="en-US" sz="9600" dirty="0" smtClean="0"/>
              <a:t> tigers!!!!!</a:t>
            </a:r>
            <a:r>
              <a:rPr lang="en-US" sz="8800" dirty="0" smtClean="0"/>
              <a:t/>
            </a:r>
            <a:br>
              <a:rPr lang="en-US" sz="8800" dirty="0" smtClean="0"/>
            </a:br>
            <a:r>
              <a:rPr lang="en-US" sz="7200" dirty="0" smtClean="0">
                <a:solidFill>
                  <a:schemeClr val="tx1"/>
                </a:solidFill>
              </a:rPr>
              <a:t/>
            </a:r>
            <a:br>
              <a:rPr lang="en-US" sz="7200" dirty="0" smtClean="0">
                <a:solidFill>
                  <a:schemeClr val="tx1"/>
                </a:solidFill>
              </a:rPr>
            </a:br>
            <a:endParaRPr lang="en-US" sz="7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7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5"/>
    </mc:Choice>
    <mc:Fallback>
      <p:transition spd="slow" advTm="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22" y="1291107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Special Thanks to:</a:t>
            </a:r>
            <a:br>
              <a:rPr lang="en-US" sz="8800" dirty="0" smtClean="0"/>
            </a:br>
            <a:r>
              <a:rPr lang="en-US" sz="8800" dirty="0" smtClean="0"/>
              <a:t/>
            </a:r>
            <a:br>
              <a:rPr lang="en-US" sz="8800" dirty="0" smtClean="0"/>
            </a:b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761" y="1403799"/>
            <a:ext cx="114493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All Participants</a:t>
            </a:r>
          </a:p>
          <a:p>
            <a:pPr algn="ctr"/>
            <a:r>
              <a:rPr lang="en-US" sz="8000" dirty="0" smtClean="0"/>
              <a:t>Grady PTA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err="1"/>
              <a:t>Merrilee</a:t>
            </a:r>
            <a:r>
              <a:rPr lang="en-US" sz="8000" dirty="0"/>
              <a:t> </a:t>
            </a:r>
            <a:r>
              <a:rPr lang="en-US" sz="8000" dirty="0" err="1" smtClean="0"/>
              <a:t>Weinman</a:t>
            </a:r>
            <a:r>
              <a:rPr lang="en-US" sz="8000" dirty="0"/>
              <a:t>,</a:t>
            </a:r>
            <a:r>
              <a:rPr lang="en-US" sz="8000" dirty="0" smtClean="0"/>
              <a:t> </a:t>
            </a:r>
            <a:r>
              <a:rPr lang="en-US" sz="8000" dirty="0"/>
              <a:t>Judge</a:t>
            </a:r>
            <a:endParaRPr lang="en-US" sz="8000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15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1">
        <p:sndAc>
          <p:stSnd>
            <p:snd r:embed="rId3" name="applause.wav"/>
          </p:stSnd>
        </p:sndAc>
      </p:transition>
    </mc:Choice>
    <mc:Fallback>
      <p:transition spd="slow" advTm="11251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Honorable mention</a:t>
            </a:r>
            <a:endParaRPr lang="en-US" sz="8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484" y="1837764"/>
            <a:ext cx="3906983" cy="2930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484" y="4768001"/>
            <a:ext cx="1115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Nevaeh Valdes-</a:t>
            </a:r>
            <a:r>
              <a:rPr lang="en-US" dirty="0" err="1" smtClean="0"/>
              <a:t>Doremus</a:t>
            </a:r>
            <a:r>
              <a:rPr lang="en-US" dirty="0" smtClean="0"/>
              <a:t>						</a:t>
            </a:r>
            <a:r>
              <a:rPr lang="en-US" dirty="0"/>
              <a:t> </a:t>
            </a:r>
            <a:r>
              <a:rPr lang="en-US" dirty="0" smtClean="0"/>
              <a:t>        Joaquin </a:t>
            </a:r>
            <a:r>
              <a:rPr lang="en-US" dirty="0" smtClean="0"/>
              <a:t>Minos-Horne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42" y="1837764"/>
            <a:ext cx="3906982" cy="2930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61424"/>
      </p:ext>
    </p:extLst>
  </p:cSld>
  <p:clrMapOvr>
    <a:masterClrMapping/>
  </p:clrMapOvr>
  <p:transition spd="med" advTm="133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3</a:t>
            </a:r>
            <a:r>
              <a:rPr lang="en-US" sz="8800" baseline="30000" dirty="0" smtClean="0"/>
              <a:t>rd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73" y="249381"/>
            <a:ext cx="6927273" cy="5195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Annabelle </a:t>
            </a:r>
            <a:r>
              <a:rPr lang="en-US" sz="3600" dirty="0" err="1" smtClean="0"/>
              <a:t>Estremera</a:t>
            </a:r>
            <a:endParaRPr lang="en-US" sz="3600" dirty="0" smtClean="0"/>
          </a:p>
          <a:p>
            <a:pPr algn="ctr"/>
            <a:r>
              <a:rPr lang="en-US" sz="3600" dirty="0" smtClean="0"/>
              <a:t>Horne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22271"/>
      </p:ext>
    </p:extLst>
  </p:cSld>
  <p:clrMapOvr>
    <a:masterClrMapping/>
  </p:clrMapOvr>
  <p:transition spd="med" advTm="111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2</a:t>
            </a:r>
            <a:r>
              <a:rPr lang="en-US" sz="8800" baseline="30000" dirty="0" smtClean="0"/>
              <a:t>nd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Ryann </a:t>
            </a:r>
            <a:r>
              <a:rPr lang="en-US" sz="3600" dirty="0" err="1" smtClean="0"/>
              <a:t>Taggett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Delcastillo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73" y="187036"/>
            <a:ext cx="7093528" cy="5320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339883"/>
      </p:ext>
    </p:extLst>
  </p:cSld>
  <p:clrMapOvr>
    <a:masterClrMapping/>
  </p:clrMapOvr>
  <p:transition spd="med" advTm="126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1</a:t>
            </a:r>
            <a:r>
              <a:rPr lang="en-US" sz="8800" baseline="30000" dirty="0" smtClean="0"/>
              <a:t>st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Hudson Darnell</a:t>
            </a:r>
          </a:p>
          <a:p>
            <a:pPr algn="ctr"/>
            <a:r>
              <a:rPr lang="en-US" sz="3600" dirty="0" err="1" smtClean="0"/>
              <a:t>Delcastillo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08" y="142964"/>
            <a:ext cx="7093527" cy="5320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401350"/>
      </p:ext>
    </p:extLst>
  </p:cSld>
  <p:clrMapOvr>
    <a:masterClrMapping/>
  </p:clrMapOvr>
  <p:transition spd="med" advTm="19178">
    <p:pul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32" y="2282780"/>
            <a:ext cx="10396882" cy="1151965"/>
          </a:xfrm>
        </p:spPr>
        <p:txBody>
          <a:bodyPr>
            <a:noAutofit/>
          </a:bodyPr>
          <a:lstStyle/>
          <a:p>
            <a:r>
              <a:rPr lang="en-US" sz="20000" dirty="0" smtClean="0"/>
              <a:t>2</a:t>
            </a:r>
            <a:r>
              <a:rPr lang="en-US" sz="20000" baseline="30000" dirty="0" smtClean="0"/>
              <a:t>nd</a:t>
            </a:r>
            <a:r>
              <a:rPr lang="en-US" sz="20000" dirty="0" smtClean="0"/>
              <a:t> grade</a:t>
            </a:r>
            <a:endParaRPr lang="en-US" sz="2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284240"/>
      </p:ext>
    </p:extLst>
  </p:cSld>
  <p:clrMapOvr>
    <a:masterClrMapping/>
  </p:clrMapOvr>
  <p:transition spd="slow" advTm="18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Honorable mention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926287" y="4768001"/>
            <a:ext cx="1115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Emily Munoz-Price	                                                        Pilar Amador-Price                                     Jack Mueller- Underwood     						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2" y="1837763"/>
            <a:ext cx="3811019" cy="2858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628" y="1841277"/>
            <a:ext cx="3902298" cy="2926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114" y="1981069"/>
            <a:ext cx="3619945" cy="2714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555474"/>
      </p:ext>
    </p:extLst>
  </p:cSld>
  <p:clrMapOvr>
    <a:masterClrMapping/>
  </p:clrMapOvr>
  <p:transition spd="med" advTm="194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8" y="685800"/>
            <a:ext cx="10396882" cy="1151965"/>
          </a:xfrm>
        </p:spPr>
        <p:txBody>
          <a:bodyPr>
            <a:noAutofit/>
          </a:bodyPr>
          <a:lstStyle/>
          <a:p>
            <a:r>
              <a:rPr lang="en-US" sz="8800" dirty="0" smtClean="0"/>
              <a:t>3</a:t>
            </a:r>
            <a:r>
              <a:rPr lang="en-US" sz="8800" baseline="30000" dirty="0" smtClean="0"/>
              <a:t>rd</a:t>
            </a:r>
            <a:r>
              <a:rPr lang="en-US" sz="8800" dirty="0" smtClean="0"/>
              <a:t> Place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2873"/>
            <a:ext cx="456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Sophia Zheng</a:t>
            </a:r>
          </a:p>
          <a:p>
            <a:pPr algn="ctr"/>
            <a:r>
              <a:rPr lang="en-US" sz="3600" dirty="0" smtClean="0"/>
              <a:t>Underwood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27" y="140456"/>
            <a:ext cx="6802582" cy="5101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598605"/>
      </p:ext>
    </p:extLst>
  </p:cSld>
  <p:clrMapOvr>
    <a:masterClrMapping/>
  </p:clrMapOvr>
  <p:transition spd="med" advTm="113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0.9|0.7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8|1.2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7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2|1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7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1.1|1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5864</TotalTime>
  <Words>134</Words>
  <Application>Microsoft Office PowerPoint</Application>
  <PresentationFormat>Widescreen</PresentationFormat>
  <Paragraphs>69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Impact</vt:lpstr>
      <vt:lpstr>Main Event</vt:lpstr>
      <vt:lpstr>2016  PTA Reflections Contest</vt:lpstr>
      <vt:lpstr>1st grade</vt:lpstr>
      <vt:lpstr>Honorable mention</vt:lpstr>
      <vt:lpstr>3rd Place</vt:lpstr>
      <vt:lpstr>2nd Place</vt:lpstr>
      <vt:lpstr>1st Place</vt:lpstr>
      <vt:lpstr>2nd grade</vt:lpstr>
      <vt:lpstr>Honorable mention</vt:lpstr>
      <vt:lpstr>3rd Place</vt:lpstr>
      <vt:lpstr>2nd Place</vt:lpstr>
      <vt:lpstr>1st Place</vt:lpstr>
      <vt:lpstr>3rd grade</vt:lpstr>
      <vt:lpstr>Honorable mention</vt:lpstr>
      <vt:lpstr>3rd Place</vt:lpstr>
      <vt:lpstr>2nd Place</vt:lpstr>
      <vt:lpstr>1st Place</vt:lpstr>
      <vt:lpstr>4th grade</vt:lpstr>
      <vt:lpstr>Honorable mention</vt:lpstr>
      <vt:lpstr>3rd Place</vt:lpstr>
      <vt:lpstr>2nd Place</vt:lpstr>
      <vt:lpstr>1st Place</vt:lpstr>
      <vt:lpstr>5th grade</vt:lpstr>
      <vt:lpstr>Honorable mention</vt:lpstr>
      <vt:lpstr>3rd Place</vt:lpstr>
      <vt:lpstr>2nd Place</vt:lpstr>
      <vt:lpstr>1st Place</vt:lpstr>
      <vt:lpstr>Congratulations  grady tigers!!!!!  </vt:lpstr>
      <vt:lpstr>Special Thanks to:  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 PTA Reflections Contest</dc:title>
  <dc:creator>Debonique Grigsby</dc:creator>
  <cp:lastModifiedBy>Debonique Grigsby</cp:lastModifiedBy>
  <cp:revision>73</cp:revision>
  <dcterms:created xsi:type="dcterms:W3CDTF">2016-10-27T17:05:35Z</dcterms:created>
  <dcterms:modified xsi:type="dcterms:W3CDTF">2016-11-01T18:07:00Z</dcterms:modified>
</cp:coreProperties>
</file>